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4T17:26:36.492"/>
    </inkml:context>
    <inkml:brush xml:id="br0">
      <inkml:brushProperty name="width" value="0.2" units="cm"/>
      <inkml:brushProperty name="height" value="0.2" units="cm"/>
      <inkml:brushProperty name="color" value="#ED1C24"/>
    </inkml:brush>
  </inkml:definitions>
  <inkml:trace contextRef="#ctx0" brushRef="#br0">2148 295,'-46'197,"92"-1,-44-185,41 76,-16 31,-24-106,30 94,31 70,-57-155,49 115,17-18,-67-107,60 96,7 11,-66-107,67 76,17 31,-81-106,107 93,-9 13,-95-104,119 110,4 13,-122-123,108 129,23-25,-134-109,123 119,11 10,-131-126,126 133,32 31,-158-161,181 147,4 15,-183-163,149 168,-11-25,-140-143,117 149,5-26,-130-131,124 126,6 5,-121-122,133 127,15-5,-151-126,157 135,3 12,-157-145,106 131,24-7,-133-126,130 115,-6 12,-123-125,101 92,13 32,-113-122,108 127,14-24,-123-107,110 115,3 12,-116-128,116 117,1-9,-117-109,116 100,1 8,-118-109,109 102,90 47,-193-145,197 133,41 12,-233-144,205 112,-26 51,-178-157,148 119,31 39,-179-158,130 178,30-1,-166-179,151 163,16-4,-167-161,178 127,15-24,-192-109,240 120,-11 8,-232-130,209 123,-13-31,-196-93,155 125,-5-33,-155-93,120 108,-1 5,-121-112,96 86,52 45,-145-130,109 124,27 6,-135-128,89 119,10 10,-103-130,96 121,43-50,-138-75,122 70,25 24,-144-91,107 65,10 46,-117-109,98 80,10 29,-111-111,85 64,-1 27,-85-91,97 85,-40-14,-59-72,46 47,5-14,-52-36,30 33,-6 4,-26-39,34 37,-34-37,44 37,-9 2,0-1,0-20,-18-9,10 0,-7-1,39-18,-21 9,-78 0</inkml:trace>
  <inkml:trace contextRef="#ctx0" brushRef="#br0" timeOffset="1489">16608 1,'-163'19,"-82"80,-54 38,161-62,131-71,-147 94,4-8,137-82,-195 129,40-10,154-116,-122 106,-36 26,154-128,-172 122,-24 6,192-129,-231 163,24-49,213-119,-256 148,35 8,221-153,-211 145,25 7,187-152,-239 185,-13 2,244-182,-294 218,52-38,240-178,-265 217,9-15,263-207,-254 202,64-53,190-149,-163 143,22-30,145-117,-140 128,22-13,119-113,-122 106,-37 6,153-111,-171 144,-3-17,169-122,-194 139,6-16,189-125,-213 141,47-15,170-127,-172 142,31-35,139-107,-169 142,31-19,137-119,-150 138,-11-53,157-90,-191 123,10-16,178-104,-197 120,-14-33,208-90,-186 123,46-34,145-88,-163 123,48-36,121-87,-151 123,22-18,127-103,-140 101,20 20,123-119,-206 79,38 21,158-100,-169 98,25-31,149-73,-157 104,32-14,128-88,-150 103,37-32,116-74,-126 86,37 2,89-82,-108 80,27 3,83-84,-110 81,9 4,100-86,-127 82,9 6,118-90,-172 123,22 2,145-121,-140 120,44-18,102-103,-118 101,-1-15,118-88,-91 102,14 3,81-102,-95 100,31-16,66-87,-97 84,38 3,61-87,-81 103,21-33,58-72,-51 66,18-14,36-52,-37 46,10-12,27-35,-18 27,-3-7,24-24,-36 46,38-49,-38 49,39-50,-19 25,-1 1,-14 10,65-1,-28-39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A0625-A361-231A-3B71-CF1B7100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109600"/>
            <a:ext cx="5392225" cy="4638799"/>
          </a:xfrm>
        </p:spPr>
        <p:txBody>
          <a:bodyPr anchor="ctr">
            <a:normAutofit/>
          </a:bodyPr>
          <a:lstStyle/>
          <a:p>
            <a:pPr algn="ctr"/>
            <a:r>
              <a:rPr lang="fr-FR" sz="5400" b="1" dirty="0">
                <a:solidFill>
                  <a:schemeClr val="accent1"/>
                </a:solidFill>
              </a:rPr>
              <a:t>FINAL TASK</a:t>
            </a:r>
            <a:br>
              <a:rPr lang="fr-FR" sz="5400" b="1" dirty="0">
                <a:solidFill>
                  <a:schemeClr val="accent2"/>
                </a:solidFill>
              </a:rPr>
            </a:br>
            <a:r>
              <a:rPr lang="fr-FR" sz="5400" b="1" dirty="0">
                <a:solidFill>
                  <a:schemeClr val="accent2"/>
                </a:solidFill>
              </a:rPr>
              <a:t>4°1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ED08F-E1A7-67FF-DEC8-2D566A63F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090" y="1410194"/>
            <a:ext cx="4156363" cy="4725390"/>
          </a:xfrm>
        </p:spPr>
        <p:txBody>
          <a:bodyPr anchor="t">
            <a:no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1- Obligation,</a:t>
            </a:r>
          </a:p>
          <a:p>
            <a:r>
              <a:rPr lang="fr-FR" sz="4400" b="1" dirty="0">
                <a:solidFill>
                  <a:schemeClr val="accent1"/>
                </a:solidFill>
              </a:rPr>
              <a:t>2- Absence de nécessité,</a:t>
            </a:r>
          </a:p>
          <a:p>
            <a:r>
              <a:rPr lang="fr-FR" sz="4400" b="1" dirty="0">
                <a:solidFill>
                  <a:schemeClr val="accent1"/>
                </a:solidFill>
              </a:rPr>
              <a:t>3- Autorisation,</a:t>
            </a:r>
          </a:p>
          <a:p>
            <a:r>
              <a:rPr lang="fr-FR" sz="4400" b="1" dirty="0">
                <a:solidFill>
                  <a:schemeClr val="accent1"/>
                </a:solidFill>
              </a:rPr>
              <a:t>4- Interdiction,</a:t>
            </a:r>
          </a:p>
          <a:p>
            <a:r>
              <a:rPr lang="fr-FR" sz="4400" b="1" dirty="0">
                <a:solidFill>
                  <a:schemeClr val="accent1"/>
                </a:solidFill>
              </a:rPr>
              <a:t>5- Comparatif.</a:t>
            </a:r>
          </a:p>
        </p:txBody>
      </p:sp>
    </p:spTree>
    <p:extLst>
      <p:ext uri="{BB962C8B-B14F-4D97-AF65-F5344CB8AC3E}">
        <p14:creationId xmlns:p14="http://schemas.microsoft.com/office/powerpoint/2010/main" val="36583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5B1B68-565B-90D3-2135-382BB9FE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08610"/>
            <a:ext cx="10434946" cy="564077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6600" b="1" dirty="0">
                <a:solidFill>
                  <a:schemeClr val="accent2"/>
                </a:solidFill>
              </a:rPr>
              <a:t>Hi Josh </a:t>
            </a:r>
            <a:r>
              <a:rPr lang="fr-FR" sz="6600" b="1" dirty="0" err="1">
                <a:solidFill>
                  <a:schemeClr val="accent2"/>
                </a:solidFill>
              </a:rPr>
              <a:t>Welcome</a:t>
            </a:r>
            <a:r>
              <a:rPr lang="fr-FR" sz="6600" b="1" dirty="0">
                <a:solidFill>
                  <a:schemeClr val="accent2"/>
                </a:solidFill>
              </a:rPr>
              <a:t> to France </a:t>
            </a:r>
            <a:r>
              <a:rPr lang="fr-FR" sz="6600" b="1" dirty="0" err="1">
                <a:solidFill>
                  <a:schemeClr val="accent2"/>
                </a:solidFill>
              </a:rPr>
              <a:t>my</a:t>
            </a:r>
            <a:r>
              <a:rPr lang="fr-FR" sz="6600" b="1" dirty="0">
                <a:solidFill>
                  <a:schemeClr val="accent2"/>
                </a:solidFill>
              </a:rPr>
              <a:t> </a:t>
            </a:r>
            <a:r>
              <a:rPr lang="fr-FR" sz="6600" b="1" dirty="0" err="1">
                <a:solidFill>
                  <a:schemeClr val="accent2"/>
                </a:solidFill>
              </a:rPr>
              <a:t>name</a:t>
            </a:r>
            <a:r>
              <a:rPr lang="fr-FR" sz="6600" b="1" dirty="0">
                <a:solidFill>
                  <a:schemeClr val="accent2"/>
                </a:solidFill>
              </a:rPr>
              <a:t> </a:t>
            </a:r>
            <a:r>
              <a:rPr lang="fr-FR" sz="6600" b="1" dirty="0" err="1">
                <a:solidFill>
                  <a:schemeClr val="accent2"/>
                </a:solidFill>
              </a:rPr>
              <a:t>is</a:t>
            </a:r>
            <a:r>
              <a:rPr lang="fr-FR" sz="6600" b="1" dirty="0">
                <a:solidFill>
                  <a:schemeClr val="accent2"/>
                </a:solidFill>
              </a:rPr>
              <a:t> Adam I </a:t>
            </a:r>
            <a:r>
              <a:rPr lang="fr-FR" sz="6600" b="1" dirty="0" err="1">
                <a:solidFill>
                  <a:schemeClr val="accent2"/>
                </a:solidFill>
              </a:rPr>
              <a:t>will</a:t>
            </a:r>
            <a:r>
              <a:rPr lang="fr-FR" sz="6600" b="1" dirty="0">
                <a:solidFill>
                  <a:schemeClr val="accent2"/>
                </a:solidFill>
              </a:rPr>
              <a:t> </a:t>
            </a:r>
            <a:r>
              <a:rPr lang="fr-FR" sz="6600" b="1" dirty="0" err="1">
                <a:solidFill>
                  <a:schemeClr val="accent2"/>
                </a:solidFill>
              </a:rPr>
              <a:t>explain</a:t>
            </a:r>
            <a:r>
              <a:rPr lang="fr-FR" sz="6600" b="1" dirty="0">
                <a:solidFill>
                  <a:schemeClr val="accent2"/>
                </a:solidFill>
              </a:rPr>
              <a:t> to </a:t>
            </a:r>
            <a:r>
              <a:rPr lang="fr-FR" sz="6600" b="1" dirty="0" err="1">
                <a:solidFill>
                  <a:schemeClr val="accent2"/>
                </a:solidFill>
              </a:rPr>
              <a:t>what</a:t>
            </a:r>
            <a:r>
              <a:rPr lang="fr-FR" sz="6600" b="1" dirty="0">
                <a:solidFill>
                  <a:schemeClr val="accent2"/>
                </a:solidFill>
              </a:rPr>
              <a:t> </a:t>
            </a:r>
            <a:r>
              <a:rPr lang="fr-FR" sz="6600" b="1" dirty="0" err="1">
                <a:solidFill>
                  <a:schemeClr val="accent2"/>
                </a:solidFill>
              </a:rPr>
              <a:t>you</a:t>
            </a:r>
            <a:r>
              <a:rPr lang="fr-FR" sz="6600" b="1" dirty="0">
                <a:solidFill>
                  <a:schemeClr val="accent2"/>
                </a:solidFill>
              </a:rPr>
              <a:t> </a:t>
            </a:r>
            <a:r>
              <a:rPr lang="fr-FR" sz="6600" b="1" dirty="0" err="1">
                <a:solidFill>
                  <a:schemeClr val="accent2"/>
                </a:solidFill>
              </a:rPr>
              <a:t>can</a:t>
            </a:r>
            <a:r>
              <a:rPr lang="fr-FR" sz="6600" b="1" dirty="0">
                <a:solidFill>
                  <a:schemeClr val="accent2"/>
                </a:solidFill>
              </a:rPr>
              <a:t> and </a:t>
            </a:r>
            <a:r>
              <a:rPr lang="fr-FR" sz="6600" b="1" dirty="0" err="1">
                <a:solidFill>
                  <a:schemeClr val="accent2"/>
                </a:solidFill>
              </a:rPr>
              <a:t>what</a:t>
            </a:r>
            <a:r>
              <a:rPr lang="fr-FR" sz="6600" b="1" dirty="0">
                <a:solidFill>
                  <a:schemeClr val="accent2"/>
                </a:solidFill>
              </a:rPr>
              <a:t> </a:t>
            </a:r>
            <a:r>
              <a:rPr lang="fr-FR" sz="6600" b="1" dirty="0" err="1">
                <a:solidFill>
                  <a:schemeClr val="accent2"/>
                </a:solidFill>
              </a:rPr>
              <a:t>you</a:t>
            </a:r>
            <a:r>
              <a:rPr lang="fr-FR" sz="6600" b="1" dirty="0">
                <a:solidFill>
                  <a:schemeClr val="accent2"/>
                </a:solidFill>
              </a:rPr>
              <a:t> </a:t>
            </a:r>
            <a:r>
              <a:rPr lang="fr-FR" sz="6600" b="1" dirty="0" err="1">
                <a:solidFill>
                  <a:schemeClr val="accent2"/>
                </a:solidFill>
              </a:rPr>
              <a:t>can’t</a:t>
            </a:r>
            <a:r>
              <a:rPr lang="fr-FR" sz="6600" b="1" dirty="0">
                <a:solidFill>
                  <a:schemeClr val="accent2"/>
                </a:solidFill>
              </a:rPr>
              <a:t> 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6CE1B0-1B6C-7F97-91C9-84444612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37" y="3623458"/>
            <a:ext cx="1619807" cy="31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EF88E-D6EA-4D36-924F-A69A48B4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Obligation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BA2AB-A8A9-A31A-E5EC-119636EDE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 anchor="t">
            <a:normAutofit/>
          </a:bodyPr>
          <a:lstStyle/>
          <a:p>
            <a:r>
              <a:rPr lang="fr-FR" sz="3600" b="1" dirty="0">
                <a:solidFill>
                  <a:schemeClr val="accent2"/>
                </a:solidFill>
              </a:rPr>
              <a:t>In France </a:t>
            </a:r>
            <a:r>
              <a:rPr lang="fr-FR" sz="3600" b="1" dirty="0" err="1">
                <a:solidFill>
                  <a:schemeClr val="accent2"/>
                </a:solidFill>
              </a:rPr>
              <a:t>you</a:t>
            </a:r>
            <a:r>
              <a:rPr lang="fr-FR" sz="3600" b="1" dirty="0">
                <a:solidFill>
                  <a:schemeClr val="accent2"/>
                </a:solidFill>
              </a:rPr>
              <a:t> must drive On the right.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5C400C-CB8B-A605-ABBB-A820FF246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65" y="3158750"/>
            <a:ext cx="7284069" cy="29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6BACF-D2ED-A92F-8565-A41A178D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131425" cy="1456267"/>
          </a:xfrm>
        </p:spPr>
        <p:txBody>
          <a:bodyPr anchor="ctr"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Absence de nécessité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4976DC-1219-FEC3-D7AD-FECD6F52B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chemeClr val="accent2"/>
                </a:solidFill>
              </a:rPr>
              <a:t>In France </a:t>
            </a:r>
            <a:r>
              <a:rPr lang="fr-FR" sz="3200" b="1" dirty="0" err="1">
                <a:solidFill>
                  <a:schemeClr val="accent2"/>
                </a:solidFill>
              </a:rPr>
              <a:t>yon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don’t</a:t>
            </a:r>
            <a:r>
              <a:rPr lang="fr-FR" sz="3200" b="1" dirty="0">
                <a:solidFill>
                  <a:schemeClr val="accent2"/>
                </a:solidFill>
              </a:rPr>
              <a:t> have to wear a </a:t>
            </a:r>
            <a:r>
              <a:rPr lang="fr-FR" sz="3200" b="1" dirty="0" err="1">
                <a:solidFill>
                  <a:schemeClr val="accent2"/>
                </a:solidFill>
              </a:rPr>
              <a:t>uniform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Unlike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England</a:t>
            </a:r>
            <a:endParaRPr lang="fr-FR" sz="3200" b="1" dirty="0">
              <a:solidFill>
                <a:schemeClr val="accent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C418A7-D04E-FA63-474B-15C0042F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70" y="2704990"/>
            <a:ext cx="4381129" cy="41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E2BC2-548B-B11F-8412-B8536EC3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Autorisation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78E189-208B-3C16-9F18-15DAA58E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In France </a:t>
            </a:r>
            <a:r>
              <a:rPr lang="fr-FR" sz="3200" b="1" dirty="0" err="1">
                <a:solidFill>
                  <a:schemeClr val="accent2"/>
                </a:solidFill>
              </a:rPr>
              <a:t>you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can</a:t>
            </a:r>
            <a:r>
              <a:rPr lang="fr-FR" sz="3200" b="1" dirty="0">
                <a:solidFill>
                  <a:schemeClr val="accent2"/>
                </a:solidFill>
              </a:rPr>
              <a:t> have a </a:t>
            </a:r>
            <a:r>
              <a:rPr lang="fr-FR" sz="3200" b="1" dirty="0" err="1">
                <a:solidFill>
                  <a:schemeClr val="accent2"/>
                </a:solidFill>
              </a:rPr>
              <a:t>passport</a:t>
            </a:r>
            <a:r>
              <a:rPr lang="fr-FR" sz="3200" b="1" dirty="0">
                <a:solidFill>
                  <a:schemeClr val="accent2"/>
                </a:solidFill>
              </a:rPr>
              <a:t> at </a:t>
            </a:r>
            <a:r>
              <a:rPr lang="fr-FR" sz="3200" b="1" dirty="0" err="1">
                <a:solidFill>
                  <a:schemeClr val="accent2"/>
                </a:solidFill>
              </a:rPr>
              <a:t>birth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Unlike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England</a:t>
            </a:r>
            <a:r>
              <a:rPr lang="fr-FR" sz="3200" b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9F7CB0-5707-1C6C-E090-2AEDE5B5D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15" y="2769865"/>
            <a:ext cx="7517740" cy="39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CEA40-D04C-49EB-127B-E98426C6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Interdiction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E8BF9-594B-A438-1493-A63E21B3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 anchor="t">
            <a:norm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In France You not allowed to </a:t>
            </a:r>
            <a:r>
              <a:rPr lang="fr-FR" sz="3200" b="1" dirty="0" err="1">
                <a:solidFill>
                  <a:schemeClr val="accent2"/>
                </a:solidFill>
              </a:rPr>
              <a:t>Left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school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without</a:t>
            </a:r>
            <a:r>
              <a:rPr lang="fr-FR" sz="3200" b="1" dirty="0">
                <a:solidFill>
                  <a:schemeClr val="accent2"/>
                </a:solidFill>
              </a:rPr>
              <a:t> permission.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C6B7AF-A91D-4C76-F06D-63B887EA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640" y="2698887"/>
            <a:ext cx="4762405" cy="4077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B18F82AF-627C-27E6-A7B9-7F0B784FD818}"/>
                  </a:ext>
                </a:extLst>
              </p14:cNvPr>
              <p14:cNvContentPartPr/>
              <p14:nvPr/>
            </p14:nvContentPartPr>
            <p14:xfrm>
              <a:off x="3779284" y="2446960"/>
              <a:ext cx="5978880" cy="456912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B18F82AF-627C-27E6-A7B9-7F0B784FD8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3284" y="2411320"/>
                <a:ext cx="6050520" cy="46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0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FC81E-F10C-597D-2838-0C7489D3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Comparatif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B55826-F41B-5ECA-BE4B-C77B5DFD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494" y="2399805"/>
            <a:ext cx="9530732" cy="3315195"/>
          </a:xfrm>
        </p:spPr>
        <p:txBody>
          <a:bodyPr anchor="t">
            <a:norm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The English are more </a:t>
            </a:r>
            <a:r>
              <a:rPr lang="fr-FR" sz="3200" b="1" dirty="0" err="1">
                <a:solidFill>
                  <a:schemeClr val="accent2"/>
                </a:solidFill>
              </a:rPr>
              <a:t>polite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b="1" dirty="0" err="1">
                <a:solidFill>
                  <a:schemeClr val="accent2"/>
                </a:solidFill>
              </a:rPr>
              <a:t>than</a:t>
            </a:r>
            <a:r>
              <a:rPr lang="fr-FR" sz="3200" b="1" dirty="0">
                <a:solidFill>
                  <a:schemeClr val="accent2"/>
                </a:solidFill>
              </a:rPr>
              <a:t> the French.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9D7BBB-4050-4851-7C8A-388F3264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69" y="3203865"/>
            <a:ext cx="6238689" cy="35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63DCB-9921-39D4-08F9-7F982C987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294" y="408214"/>
            <a:ext cx="8041576" cy="5715000"/>
          </a:xfrm>
        </p:spPr>
        <p:txBody>
          <a:bodyPr anchor="ctr">
            <a:normAutofit/>
          </a:bodyPr>
          <a:lstStyle/>
          <a:p>
            <a:pPr algn="ctr"/>
            <a:r>
              <a:rPr lang="fr-FR" sz="9600" b="1" i="1" dirty="0">
                <a:solidFill>
                  <a:schemeClr val="accent1"/>
                </a:solidFill>
              </a:rPr>
              <a:t>Fin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240AE8-4536-97B3-D4AB-4C265A7B022C}"/>
              </a:ext>
            </a:extLst>
          </p:cNvPr>
          <p:cNvSpPr txBox="1"/>
          <p:nvPr/>
        </p:nvSpPr>
        <p:spPr>
          <a:xfrm>
            <a:off x="426769" y="6210692"/>
            <a:ext cx="6098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De Adam 4°1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D2B57E-AB90-2A32-68AD-A092ECD3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69" y="734786"/>
            <a:ext cx="5326849" cy="38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8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Céleste</vt:lpstr>
      <vt:lpstr>FINAL TASK 4°1</vt:lpstr>
      <vt:lpstr>Présentation PowerPoint</vt:lpstr>
      <vt:lpstr>Obligation</vt:lpstr>
      <vt:lpstr>Absence de nécessité</vt:lpstr>
      <vt:lpstr>Autorisation</vt:lpstr>
      <vt:lpstr>Interdiction</vt:lpstr>
      <vt:lpstr>Comparatif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TASK Chebili Adam 4°1</dc:title>
  <dc:creator>Adam Blnard</dc:creator>
  <cp:lastModifiedBy>Adam Blnard</cp:lastModifiedBy>
  <cp:revision>11</cp:revision>
  <dcterms:created xsi:type="dcterms:W3CDTF">2025-02-02T08:57:44Z</dcterms:created>
  <dcterms:modified xsi:type="dcterms:W3CDTF">2025-02-04T18:27:32Z</dcterms:modified>
</cp:coreProperties>
</file>