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6335CA-F004-4EF2-B98A-9F7AF51F16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Welcome</a:t>
            </a:r>
            <a:r>
              <a:rPr lang="fr-FR" dirty="0"/>
              <a:t> in France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BC2E30A-BE96-4151-A780-0C732A944E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9252173-4904-4704-AAB1-A12280FAC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7151" y="2562225"/>
            <a:ext cx="263842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57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D3C171-F67D-4741-9D16-0BD834F7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9024A9-7D7C-4B43-9435-11DF1A9DB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Hi Josh! I </a:t>
            </a:r>
            <a:r>
              <a:rPr lang="fr-FR" dirty="0" err="1"/>
              <a:t>will</a:t>
            </a:r>
            <a:r>
              <a:rPr lang="fr-FR" dirty="0"/>
              <a:t> show </a:t>
            </a:r>
            <a:r>
              <a:rPr lang="fr-FR" dirty="0" err="1"/>
              <a:t>you</a:t>
            </a:r>
            <a:r>
              <a:rPr lang="fr-FR" dirty="0"/>
              <a:t> the </a:t>
            </a:r>
            <a:r>
              <a:rPr lang="fr-FR" dirty="0" err="1"/>
              <a:t>difference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the France and the U.K!</a:t>
            </a:r>
          </a:p>
        </p:txBody>
      </p:sp>
    </p:spTree>
    <p:extLst>
      <p:ext uri="{BB962C8B-B14F-4D97-AF65-F5344CB8AC3E}">
        <p14:creationId xmlns:p14="http://schemas.microsoft.com/office/powerpoint/2010/main" val="151780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D17631-A18A-490A-A33F-12BEBF2D1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097" y="618517"/>
            <a:ext cx="9893314" cy="5817793"/>
          </a:xfrm>
        </p:spPr>
        <p:txBody>
          <a:bodyPr>
            <a:normAutofit fontScale="90000"/>
          </a:bodyPr>
          <a:lstStyle/>
          <a:p>
            <a:r>
              <a:rPr lang="fr-FR" dirty="0"/>
              <a:t>The </a:t>
            </a:r>
            <a:r>
              <a:rPr lang="fr-FR" dirty="0" err="1"/>
              <a:t>difference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the obligation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 err="1"/>
              <a:t>unlike</a:t>
            </a:r>
            <a:r>
              <a:rPr lang="fr-FR" dirty="0"/>
              <a:t> in the </a:t>
            </a:r>
            <a:r>
              <a:rPr lang="fr-FR" dirty="0" err="1"/>
              <a:t>uk</a:t>
            </a:r>
            <a:r>
              <a:rPr lang="fr-FR" dirty="0"/>
              <a:t> in France </a:t>
            </a:r>
            <a:r>
              <a:rPr lang="fr-FR" dirty="0" err="1"/>
              <a:t>you</a:t>
            </a:r>
            <a:r>
              <a:rPr lang="fr-FR" dirty="0"/>
              <a:t> must drive on the right 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418F4ED-A52F-4AF8-ACED-A7219BAE9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2708" y="2149445"/>
            <a:ext cx="3210418" cy="2885312"/>
          </a:xfrm>
        </p:spPr>
      </p:pic>
    </p:spTree>
    <p:extLst>
      <p:ext uri="{BB962C8B-B14F-4D97-AF65-F5344CB8AC3E}">
        <p14:creationId xmlns:p14="http://schemas.microsoft.com/office/powerpoint/2010/main" val="4112374795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7A43EC-6D34-4921-BF32-709B882CF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346" y="254895"/>
            <a:ext cx="9905998" cy="1478570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the </a:t>
            </a:r>
            <a:r>
              <a:rPr lang="fr-FR" dirty="0" err="1"/>
              <a:t>difference</a:t>
            </a:r>
            <a:r>
              <a:rPr lang="fr-FR" dirty="0"/>
              <a:t> at </a:t>
            </a:r>
            <a:r>
              <a:rPr lang="fr-FR" dirty="0" err="1"/>
              <a:t>school</a:t>
            </a: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in the </a:t>
            </a:r>
            <a:r>
              <a:rPr lang="fr-FR" dirty="0" err="1"/>
              <a:t>uk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must wear a uniform.in France </a:t>
            </a:r>
            <a:r>
              <a:rPr lang="fr-FR" dirty="0" err="1"/>
              <a:t>you</a:t>
            </a:r>
            <a:r>
              <a:rPr lang="fr-FR" dirty="0"/>
              <a:t> are </a:t>
            </a:r>
            <a:r>
              <a:rPr lang="fr-FR" dirty="0" err="1"/>
              <a:t>allowed</a:t>
            </a:r>
            <a:r>
              <a:rPr lang="fr-FR" dirty="0"/>
              <a:t> to </a:t>
            </a:r>
            <a:r>
              <a:rPr lang="fr-FR" dirty="0" err="1"/>
              <a:t>choose</a:t>
            </a:r>
            <a:r>
              <a:rPr lang="fr-FR" dirty="0"/>
              <a:t>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clothes</a:t>
            </a:r>
            <a:r>
              <a:rPr lang="fr-FR" dirty="0"/>
              <a:t> </a:t>
            </a:r>
            <a:r>
              <a:rPr lang="fr-FR" dirty="0" err="1"/>
              <a:t>every</a:t>
            </a:r>
            <a:r>
              <a:rPr lang="fr-FR" dirty="0"/>
              <a:t> </a:t>
            </a:r>
            <a:r>
              <a:rPr lang="fr-FR" dirty="0" err="1"/>
              <a:t>day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>in </a:t>
            </a:r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have to use the world &lt;&lt;vous</a:t>
            </a:r>
            <a:br>
              <a:rPr lang="fr-FR" dirty="0"/>
            </a:br>
            <a:r>
              <a:rPr lang="fr-FR" dirty="0"/>
              <a:t> » for tell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teacher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more </a:t>
            </a:r>
            <a:r>
              <a:rPr lang="fr-FR" dirty="0" err="1"/>
              <a:t>polite</a:t>
            </a:r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FACCE2B-A59A-4AF0-868E-3F34C488F7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79946" y="1804902"/>
            <a:ext cx="2143125" cy="2143125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BDAE1FA-4BFC-423A-8CCF-111400C453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232" y="1857290"/>
            <a:ext cx="2562225" cy="17907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96121C1-B358-4055-92D7-301AFB68B3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1442" y="1381040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93705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4D2CF0-C3E5-4832-8E85-09CC64AD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comparaisons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DEB01D-1AFB-4682-A803-A9172092D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uk</a:t>
            </a:r>
            <a:r>
              <a:rPr lang="fr-FR" dirty="0"/>
              <a:t> people are more patient and </a:t>
            </a:r>
            <a:r>
              <a:rPr lang="fr-FR" dirty="0" err="1"/>
              <a:t>ponctual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french people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30D5EAF-1C83-40D3-BC79-1A8389C83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63" y="3013643"/>
            <a:ext cx="3962400" cy="312115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6D173AC-A62C-402B-8CDB-50FACD56B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5054" y="3200400"/>
            <a:ext cx="4114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3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Override1.xml><?xml version="1.0" encoding="utf-8"?>
<a:themeOverride xmlns:a="http://schemas.openxmlformats.org/drawingml/2006/main">
  <a:clrScheme name="Circuit">
    <a:dk1>
      <a:sysClr val="windowText" lastClr="000000"/>
    </a:dk1>
    <a:lt1>
      <a:sysClr val="window" lastClr="FFFFFF"/>
    </a:lt1>
    <a:dk2>
      <a:srgbClr val="134770"/>
    </a:dk2>
    <a:lt2>
      <a:srgbClr val="82FFFF"/>
    </a:lt2>
    <a:accent1>
      <a:srgbClr val="9ACD4C"/>
    </a:accent1>
    <a:accent2>
      <a:srgbClr val="FAA93A"/>
    </a:accent2>
    <a:accent3>
      <a:srgbClr val="D35940"/>
    </a:accent3>
    <a:accent4>
      <a:srgbClr val="B258D3"/>
    </a:accent4>
    <a:accent5>
      <a:srgbClr val="63A0CC"/>
    </a:accent5>
    <a:accent6>
      <a:srgbClr val="8AC4A7"/>
    </a:accent6>
    <a:hlink>
      <a:srgbClr val="B8FA56"/>
    </a:hlink>
    <a:folHlink>
      <a:srgbClr val="7AF8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134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Welcome in France </vt:lpstr>
      <vt:lpstr>Présentation PowerPoint</vt:lpstr>
      <vt:lpstr>The difference     the obligation         unlike in the uk in France you must drive on the right     </vt:lpstr>
      <vt:lpstr>          the difference at school        in the uk you must wear a uniform.in France you are allowed to choose your clothes every day. in school you have to use the world &lt;&lt;vous  » for tell you teacher it is more polite</vt:lpstr>
      <vt:lpstr>The comparaisons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in France</dc:title>
  <dc:creator>LADAYCIA YAMINA</dc:creator>
  <cp:lastModifiedBy>LADAYCIA YAMINA</cp:lastModifiedBy>
  <cp:revision>8</cp:revision>
  <dcterms:created xsi:type="dcterms:W3CDTF">2025-02-04T17:49:35Z</dcterms:created>
  <dcterms:modified xsi:type="dcterms:W3CDTF">2025-02-04T18:40:52Z</dcterms:modified>
</cp:coreProperties>
</file>